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6"/>
  </p:notesMasterIdLst>
  <p:handoutMasterIdLst>
    <p:handoutMasterId r:id="rId27"/>
  </p:handoutMasterIdLst>
  <p:sldIdLst>
    <p:sldId id="257" r:id="rId16"/>
    <p:sldId id="258" r:id="rId17"/>
    <p:sldId id="266" r:id="rId18"/>
    <p:sldId id="259" r:id="rId19"/>
    <p:sldId id="263" r:id="rId20"/>
    <p:sldId id="260" r:id="rId21"/>
    <p:sldId id="267" r:id="rId22"/>
    <p:sldId id="264" r:id="rId23"/>
    <p:sldId id="265" r:id="rId24"/>
    <p:sldId id="268" r:id="rId25"/>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2889" autoAdjust="0"/>
  </p:normalViewPr>
  <p:slideViewPr>
    <p:cSldViewPr>
      <p:cViewPr varScale="1">
        <p:scale>
          <a:sx n="105" d="100"/>
          <a:sy n="105" d="100"/>
        </p:scale>
        <p:origin x="784" y="18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6.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5/16/17 10:31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5/16/17 10:31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Slide deck originally</a:t>
            </a:r>
            <a:r>
              <a:rPr lang="en-US" baseline="0" smtClean="0"/>
              <a:t> by Jon Galloway</a:t>
            </a:r>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5/16/17 10:31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Show logging provider</a:t>
            </a:r>
            <a:r>
              <a:rPr lang="en-GB" b="1" baseline="0" dirty="0" smtClean="0"/>
              <a:t> registration and inject logging into a controller</a:t>
            </a:r>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10:41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027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Master" Target="../slideMasters/slideMaster5.xml"/><Relationship Id="rId2" Type="http://schemas.openxmlformats.org/officeDocument/2006/relationships/image" Target="../media/image30.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3.png"/><Relationship Id="rId1" Type="http://schemas.openxmlformats.org/officeDocument/2006/relationships/slideMaster" Target="../slideMasters/slideMaster5.xml"/><Relationship Id="rId2" Type="http://schemas.openxmlformats.org/officeDocument/2006/relationships/image" Target="../media/image31.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4.png"/><Relationship Id="rId1" Type="http://schemas.openxmlformats.org/officeDocument/2006/relationships/slideMaster" Target="../slideMasters/slideMaster5.xml"/><Relationship Id="rId2" Type="http://schemas.openxmlformats.org/officeDocument/2006/relationships/image" Target="../media/image31.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xmlns=""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slideLayout" Target="../slideLayouts/slideLayout233.xml"/><Relationship Id="rId13" Type="http://schemas.openxmlformats.org/officeDocument/2006/relationships/slideLayout" Target="../slideLayouts/slideLayout234.xml"/><Relationship Id="rId14" Type="http://schemas.openxmlformats.org/officeDocument/2006/relationships/slideLayout" Target="../slideLayouts/slideLayout235.xml"/><Relationship Id="rId15" Type="http://schemas.openxmlformats.org/officeDocument/2006/relationships/slideLayout" Target="../slideLayouts/slideLayout236.xml"/><Relationship Id="rId16" Type="http://schemas.openxmlformats.org/officeDocument/2006/relationships/theme" Target="../theme/theme10.xml"/><Relationship Id="rId17" Type="http://schemas.openxmlformats.org/officeDocument/2006/relationships/image" Target="../media/image35.png"/><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45.xml"/><Relationship Id="rId20" Type="http://schemas.openxmlformats.org/officeDocument/2006/relationships/image" Target="../media/image38.emf"/><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Relationship Id="rId17" Type="http://schemas.openxmlformats.org/officeDocument/2006/relationships/slideLayout" Target="../slideLayouts/slideLayout253.xml"/><Relationship Id="rId18" Type="http://schemas.openxmlformats.org/officeDocument/2006/relationships/slideLayout" Target="../slideLayouts/slideLayout254.xml"/><Relationship Id="rId19" Type="http://schemas.openxmlformats.org/officeDocument/2006/relationships/theme" Target="../theme/theme11.xml"/><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slideLayout" Target="../slideLayouts/slideLayout266.xml"/><Relationship Id="rId13" Type="http://schemas.openxmlformats.org/officeDocument/2006/relationships/slideLayout" Target="../slideLayouts/slideLayout267.xml"/><Relationship Id="rId14" Type="http://schemas.openxmlformats.org/officeDocument/2006/relationships/theme" Target="../theme/theme12.xml"/><Relationship Id="rId15" Type="http://schemas.openxmlformats.org/officeDocument/2006/relationships/image" Target="../media/image38.emf"/><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slideLayout" Target="../slideLayouts/slideLayout50.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30" Type="http://schemas.openxmlformats.org/officeDocument/2006/relationships/slideLayout" Target="../slideLayouts/slideLayout52.xml"/><Relationship Id="rId31" Type="http://schemas.openxmlformats.org/officeDocument/2006/relationships/slideLayout" Target="../slideLayouts/slideLayout53.xml"/><Relationship Id="rId32" Type="http://schemas.openxmlformats.org/officeDocument/2006/relationships/slideLayout" Target="../slideLayouts/slideLayout54.xml"/><Relationship Id="rId9" Type="http://schemas.openxmlformats.org/officeDocument/2006/relationships/slideLayout" Target="../slideLayouts/slideLayout31.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3" Type="http://schemas.openxmlformats.org/officeDocument/2006/relationships/theme" Target="../theme/theme2.xml"/><Relationship Id="rId34" Type="http://schemas.openxmlformats.org/officeDocument/2006/relationships/image" Target="../media/image8.png"/><Relationship Id="rId35" Type="http://schemas.openxmlformats.org/officeDocument/2006/relationships/image" Target="../media/image9.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9" Type="http://schemas.openxmlformats.org/officeDocument/2006/relationships/slideLayout" Target="../slideLayouts/slideLayout78.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theme" Target="../theme/theme4.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3.xml"/><Relationship Id="rId20" Type="http://schemas.openxmlformats.org/officeDocument/2006/relationships/slideLayout" Target="../slideLayouts/slideLayout124.xml"/><Relationship Id="rId21" Type="http://schemas.openxmlformats.org/officeDocument/2006/relationships/slideLayout" Target="../slideLayouts/slideLayout125.xml"/><Relationship Id="rId22" Type="http://schemas.openxmlformats.org/officeDocument/2006/relationships/slideLayout" Target="../slideLayouts/slideLayout126.xml"/><Relationship Id="rId23" Type="http://schemas.openxmlformats.org/officeDocument/2006/relationships/slideLayout" Target="../slideLayouts/slideLayout127.xml"/><Relationship Id="rId24" Type="http://schemas.openxmlformats.org/officeDocument/2006/relationships/theme" Target="../theme/theme5.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slideLayout" Target="../slideLayouts/slideLayout122.xml"/><Relationship Id="rId19" Type="http://schemas.openxmlformats.org/officeDocument/2006/relationships/slideLayout" Target="../slideLayouts/slideLayout123.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slideLayout" Target="../slideLayouts/slideLayout154.xml"/><Relationship Id="rId28" Type="http://schemas.openxmlformats.org/officeDocument/2006/relationships/slideLayout" Target="../slideLayouts/slideLayout155.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30" Type="http://schemas.openxmlformats.org/officeDocument/2006/relationships/slideLayout" Target="../slideLayouts/slideLayout157.xml"/><Relationship Id="rId31" Type="http://schemas.openxmlformats.org/officeDocument/2006/relationships/slideLayout" Target="../slideLayouts/slideLayout158.xml"/><Relationship Id="rId32" Type="http://schemas.openxmlformats.org/officeDocument/2006/relationships/slideLayout" Target="../slideLayouts/slideLayout159.xml"/><Relationship Id="rId9" Type="http://schemas.openxmlformats.org/officeDocument/2006/relationships/slideLayout" Target="../slideLayouts/slideLayout136.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3" Type="http://schemas.openxmlformats.org/officeDocument/2006/relationships/slideLayout" Target="../slideLayouts/slideLayout160.xml"/><Relationship Id="rId34" Type="http://schemas.openxmlformats.org/officeDocument/2006/relationships/slideLayout" Target="../slideLayouts/slideLayout161.xml"/><Relationship Id="rId35" Type="http://schemas.openxmlformats.org/officeDocument/2006/relationships/slideLayout" Target="../slideLayouts/slideLayout162.xml"/><Relationship Id="rId36" Type="http://schemas.openxmlformats.org/officeDocument/2006/relationships/theme" Target="../theme/theme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73.xml"/><Relationship Id="rId12" Type="http://schemas.openxmlformats.org/officeDocument/2006/relationships/slideLayout" Target="../slideLayouts/slideLayout174.xml"/><Relationship Id="rId13" Type="http://schemas.openxmlformats.org/officeDocument/2006/relationships/theme" Target="../theme/theme7.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4.xml"/><Relationship Id="rId21" Type="http://schemas.openxmlformats.org/officeDocument/2006/relationships/slideLayout" Target="../slideLayouts/slideLayout195.xml"/><Relationship Id="rId22" Type="http://schemas.openxmlformats.org/officeDocument/2006/relationships/slideLayout" Target="../slideLayouts/slideLayout196.xml"/><Relationship Id="rId23" Type="http://schemas.openxmlformats.org/officeDocument/2006/relationships/slideLayout" Target="../slideLayouts/slideLayout197.xml"/><Relationship Id="rId24" Type="http://schemas.openxmlformats.org/officeDocument/2006/relationships/slideLayout" Target="../slideLayouts/slideLayout198.xml"/><Relationship Id="rId25" Type="http://schemas.openxmlformats.org/officeDocument/2006/relationships/slideLayout" Target="../slideLayouts/slideLayout199.xml"/><Relationship Id="rId26" Type="http://schemas.openxmlformats.org/officeDocument/2006/relationships/slideLayout" Target="../slideLayouts/slideLayout200.xml"/><Relationship Id="rId27" Type="http://schemas.openxmlformats.org/officeDocument/2006/relationships/slideLayout" Target="../slideLayouts/slideLayout201.xml"/><Relationship Id="rId28" Type="http://schemas.openxmlformats.org/officeDocument/2006/relationships/slideLayout" Target="../slideLayouts/slideLayout202.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30" Type="http://schemas.openxmlformats.org/officeDocument/2006/relationships/slideLayout" Target="../slideLayouts/slideLayout204.xml"/><Relationship Id="rId31" Type="http://schemas.openxmlformats.org/officeDocument/2006/relationships/slideLayout" Target="../slideLayouts/slideLayout205.xml"/><Relationship Id="rId32" Type="http://schemas.openxmlformats.org/officeDocument/2006/relationships/slideLayout" Target="../slideLayouts/slideLayout206.xml"/><Relationship Id="rId9" Type="http://schemas.openxmlformats.org/officeDocument/2006/relationships/slideLayout" Target="../slideLayouts/slideLayout183.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33" Type="http://schemas.openxmlformats.org/officeDocument/2006/relationships/slideLayout" Target="../slideLayouts/slideLayout207.xml"/><Relationship Id="rId34" Type="http://schemas.openxmlformats.org/officeDocument/2006/relationships/slideLayout" Target="../slideLayouts/slideLayout208.xml"/><Relationship Id="rId35" Type="http://schemas.openxmlformats.org/officeDocument/2006/relationships/slideLayout" Target="../slideLayouts/slideLayout209.xml"/><Relationship Id="rId36" Type="http://schemas.openxmlformats.org/officeDocument/2006/relationships/theme" Target="../theme/theme8.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slideLayout" Target="../slideLayouts/slideLayout187.xml"/><Relationship Id="rId14" Type="http://schemas.openxmlformats.org/officeDocument/2006/relationships/slideLayout" Target="../slideLayouts/slideLayout188.xml"/><Relationship Id="rId15" Type="http://schemas.openxmlformats.org/officeDocument/2006/relationships/slideLayout" Target="../slideLayouts/slideLayout189.xml"/><Relationship Id="rId16" Type="http://schemas.openxmlformats.org/officeDocument/2006/relationships/slideLayout" Target="../slideLayouts/slideLayout190.xml"/><Relationship Id="rId17" Type="http://schemas.openxmlformats.org/officeDocument/2006/relationships/slideLayout" Target="../slideLayouts/slideLayout191.xml"/><Relationship Id="rId18" Type="http://schemas.openxmlformats.org/officeDocument/2006/relationships/slideLayout" Target="../slideLayouts/slideLayout192.xml"/><Relationship Id="rId19"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theme" Target="../theme/theme9.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serilog/serilo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smtClean="0"/>
              <a:t>Logging and Diagnostics</a:t>
            </a:r>
            <a:endParaRPr lang="en-US" sz="3600" dirty="0"/>
          </a:p>
        </p:txBody>
      </p:sp>
      <p:sp>
        <p:nvSpPr>
          <p:cNvPr id="3" name="Text Placeholder 2"/>
          <p:cNvSpPr>
            <a:spLocks noGrp="1"/>
          </p:cNvSpPr>
          <p:nvPr>
            <p:ph type="body" sz="quarter" idx="12"/>
          </p:nvPr>
        </p:nvSpPr>
        <p:spPr/>
        <p:txBody>
          <a:bodyPr/>
          <a:lstStyle/>
          <a:p>
            <a:r>
              <a:rPr lang="en-US" sz="2400" dirty="0" smtClean="0"/>
              <a:t>Spencer Schneidenbach</a:t>
            </a:r>
          </a:p>
          <a:p>
            <a:r>
              <a:rPr lang="en-US" sz="2400" dirty="0" smtClean="0"/>
              <a:t>@</a:t>
            </a:r>
            <a:r>
              <a:rPr lang="en-US" sz="2400" dirty="0" err="1" smtClean="0"/>
              <a:t>schneidenbach</a:t>
            </a:r>
            <a:endParaRPr lang="en-US" sz="2400" dirty="0" smtClean="0"/>
          </a:p>
          <a:p>
            <a:r>
              <a:rPr lang="en-US" sz="2400" dirty="0" err="1" smtClean="0"/>
              <a:t>spencer@avironsoftware.com</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Log filtering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21" y="1502878"/>
            <a:ext cx="10490200" cy="1701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506" y="3494708"/>
            <a:ext cx="4927600" cy="2984500"/>
          </a:xfrm>
          <a:prstGeom prst="rect">
            <a:avLst/>
          </a:prstGeom>
        </p:spPr>
      </p:pic>
    </p:spTree>
    <p:extLst>
      <p:ext uri="{BB962C8B-B14F-4D97-AF65-F5344CB8AC3E}">
        <p14:creationId xmlns:p14="http://schemas.microsoft.com/office/powerpoint/2010/main" val="11134069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105192"/>
          </a:xfrm>
        </p:spPr>
        <p:txBody>
          <a:bodyPr/>
          <a:lstStyle/>
          <a:p>
            <a:r>
              <a:rPr lang="en-US" dirty="0" smtClean="0"/>
              <a:t>Hosting errors</a:t>
            </a:r>
          </a:p>
          <a:p>
            <a:pPr lvl="1"/>
            <a:r>
              <a:rPr lang="en-US" dirty="0" smtClean="0"/>
              <a:t>IIS</a:t>
            </a:r>
          </a:p>
          <a:p>
            <a:pPr lvl="1"/>
            <a:r>
              <a:rPr lang="en-US" dirty="0" smtClean="0"/>
              <a:t>Kestrel/”self”</a:t>
            </a:r>
          </a:p>
          <a:p>
            <a:r>
              <a:rPr lang="en-US" dirty="0" smtClean="0"/>
              <a:t>Per request errors</a:t>
            </a:r>
          </a:p>
        </p:txBody>
      </p:sp>
      <p:sp>
        <p:nvSpPr>
          <p:cNvPr id="3" name="Title 2"/>
          <p:cNvSpPr>
            <a:spLocks noGrp="1"/>
          </p:cNvSpPr>
          <p:nvPr>
            <p:ph type="title"/>
          </p:nvPr>
        </p:nvSpPr>
        <p:spPr/>
        <p:txBody>
          <a:bodyPr/>
          <a:lstStyle/>
          <a:p>
            <a:r>
              <a:rPr lang="en-US" dirty="0" smtClean="0"/>
              <a:t>Types of errors</a:t>
            </a:r>
            <a:endParaRPr lang="en-US" dirty="0"/>
          </a:p>
        </p:txBody>
      </p:sp>
    </p:spTree>
    <p:extLst>
      <p:ext uri="{BB962C8B-B14F-4D97-AF65-F5344CB8AC3E}">
        <p14:creationId xmlns:p14="http://schemas.microsoft.com/office/powerpoint/2010/main" val="9882185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702" y="1211287"/>
            <a:ext cx="11887200" cy="2012859"/>
          </a:xfrm>
        </p:spPr>
        <p:txBody>
          <a:bodyPr/>
          <a:lstStyle/>
          <a:p>
            <a:pPr algn="ctr"/>
            <a:r>
              <a:rPr lang="en-US" sz="6600" dirty="0" smtClean="0"/>
              <a:t>Microsoft has added helpful logging straight into ASP.NET Core</a:t>
            </a:r>
            <a:endParaRPr lang="en-US" sz="6600" dirty="0"/>
          </a:p>
        </p:txBody>
      </p:sp>
    </p:spTree>
    <p:extLst>
      <p:ext uri="{BB962C8B-B14F-4D97-AF65-F5344CB8AC3E}">
        <p14:creationId xmlns:p14="http://schemas.microsoft.com/office/powerpoint/2010/main" val="18585792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Trace </a:t>
            </a:r>
            <a:r>
              <a:rPr lang="mr-IN" dirty="0" smtClean="0"/>
              <a:t>–</a:t>
            </a:r>
            <a:r>
              <a:rPr lang="en-US" dirty="0" smtClean="0"/>
              <a:t> low-level, sometimes sensitive</a:t>
            </a:r>
          </a:p>
          <a:p>
            <a:r>
              <a:rPr lang="en-US" dirty="0" smtClean="0"/>
              <a:t>Debug </a:t>
            </a:r>
            <a:r>
              <a:rPr lang="mr-IN" dirty="0" smtClean="0"/>
              <a:t>–</a:t>
            </a:r>
            <a:r>
              <a:rPr lang="en-US" dirty="0" smtClean="0"/>
              <a:t> useful to </a:t>
            </a:r>
            <a:r>
              <a:rPr lang="en-US" dirty="0" err="1" smtClean="0"/>
              <a:t>devs</a:t>
            </a:r>
            <a:r>
              <a:rPr lang="en-US" dirty="0" smtClean="0"/>
              <a:t>, shorter term</a:t>
            </a:r>
          </a:p>
          <a:p>
            <a:r>
              <a:rPr lang="en-US" dirty="0" smtClean="0"/>
              <a:t>Information </a:t>
            </a:r>
            <a:r>
              <a:rPr lang="mr-IN" dirty="0" smtClean="0"/>
              <a:t>–</a:t>
            </a:r>
            <a:r>
              <a:rPr lang="en-US" dirty="0" smtClean="0"/>
              <a:t> general info, longer term</a:t>
            </a:r>
          </a:p>
          <a:p>
            <a:r>
              <a:rPr lang="en-US" dirty="0" smtClean="0"/>
              <a:t>Warning </a:t>
            </a:r>
            <a:r>
              <a:rPr lang="mr-IN" dirty="0" smtClean="0"/>
              <a:t>–</a:t>
            </a:r>
            <a:r>
              <a:rPr lang="en-US" dirty="0" smtClean="0"/>
              <a:t> abnormal events</a:t>
            </a:r>
          </a:p>
          <a:p>
            <a:r>
              <a:rPr lang="en-US" dirty="0" smtClean="0"/>
              <a:t>Error </a:t>
            </a:r>
            <a:r>
              <a:rPr lang="mr-IN" dirty="0" smtClean="0"/>
              <a:t>–</a:t>
            </a:r>
            <a:r>
              <a:rPr lang="en-US" dirty="0" smtClean="0"/>
              <a:t> can’t be handled</a:t>
            </a:r>
          </a:p>
          <a:p>
            <a:r>
              <a:rPr lang="en-US" dirty="0" smtClean="0"/>
              <a:t>Critical </a:t>
            </a:r>
            <a:r>
              <a:rPr lang="mr-IN" dirty="0" smtClean="0"/>
              <a:t>–</a:t>
            </a:r>
            <a:r>
              <a:rPr lang="en-US" dirty="0" smtClean="0"/>
              <a:t> immediate attention</a:t>
            </a:r>
          </a:p>
        </p:txBody>
      </p:sp>
      <p:sp>
        <p:nvSpPr>
          <p:cNvPr id="3" name="Title 2"/>
          <p:cNvSpPr>
            <a:spLocks noGrp="1"/>
          </p:cNvSpPr>
          <p:nvPr>
            <p:ph type="title"/>
          </p:nvPr>
        </p:nvSpPr>
        <p:spPr>
          <a:xfrm>
            <a:off x="274638" y="295275"/>
            <a:ext cx="11889564" cy="917575"/>
          </a:xfrm>
        </p:spPr>
        <p:txBody>
          <a:bodyPr/>
          <a:lstStyle/>
          <a:p>
            <a:r>
              <a:rPr lang="en-US" dirty="0" smtClean="0"/>
              <a:t>Log levels</a:t>
            </a:r>
            <a:endParaRPr lang="en-US" dirty="0"/>
          </a:p>
        </p:txBody>
      </p:sp>
    </p:spTree>
    <p:extLst>
      <p:ext uri="{BB962C8B-B14F-4D97-AF65-F5344CB8AC3E}">
        <p14:creationId xmlns:p14="http://schemas.microsoft.com/office/powerpoint/2010/main" val="3727646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Console</a:t>
            </a:r>
          </a:p>
          <a:p>
            <a:r>
              <a:rPr lang="en-US" dirty="0" smtClean="0"/>
              <a:t>Debug</a:t>
            </a:r>
          </a:p>
          <a:p>
            <a:r>
              <a:rPr lang="en-US" dirty="0" err="1" smtClean="0"/>
              <a:t>EventLog</a:t>
            </a:r>
            <a:endParaRPr lang="en-US" dirty="0" smtClean="0"/>
          </a:p>
          <a:p>
            <a:r>
              <a:rPr lang="en-US" dirty="0" smtClean="0"/>
              <a:t>Azure</a:t>
            </a:r>
            <a:r>
              <a:rPr lang="en-US" dirty="0"/>
              <a:t> </a:t>
            </a:r>
            <a:r>
              <a:rPr lang="en-US" dirty="0" smtClean="0"/>
              <a:t>logging</a:t>
            </a:r>
          </a:p>
          <a:p>
            <a:r>
              <a:rPr lang="en-US" dirty="0" err="1" smtClean="0">
                <a:hlinkClick r:id="rId2"/>
              </a:rPr>
              <a:t>Serilog</a:t>
            </a:r>
            <a:endParaRPr lang="en-US" dirty="0" smtClean="0"/>
          </a:p>
          <a:p>
            <a:r>
              <a:rPr lang="en-US" dirty="0" smtClean="0"/>
              <a:t>And more</a:t>
            </a:r>
            <a:r>
              <a:rPr lang="mr-IN" dirty="0" smtClean="0"/>
              <a:t>…</a:t>
            </a:r>
            <a:endParaRPr lang="en-US" dirty="0" smtClean="0"/>
          </a:p>
        </p:txBody>
      </p:sp>
      <p:sp>
        <p:nvSpPr>
          <p:cNvPr id="3" name="Title 2"/>
          <p:cNvSpPr>
            <a:spLocks noGrp="1"/>
          </p:cNvSpPr>
          <p:nvPr>
            <p:ph type="title"/>
          </p:nvPr>
        </p:nvSpPr>
        <p:spPr>
          <a:xfrm>
            <a:off x="274638" y="295275"/>
            <a:ext cx="11889564" cy="917575"/>
          </a:xfrm>
        </p:spPr>
        <p:txBody>
          <a:bodyPr/>
          <a:lstStyle/>
          <a:p>
            <a:r>
              <a:rPr lang="en-US" dirty="0" smtClean="0"/>
              <a:t>Logging providers</a:t>
            </a:r>
            <a:endParaRPr lang="en-US" dirty="0"/>
          </a:p>
        </p:txBody>
      </p:sp>
    </p:spTree>
    <p:extLst>
      <p:ext uri="{BB962C8B-B14F-4D97-AF65-F5344CB8AC3E}">
        <p14:creationId xmlns:p14="http://schemas.microsoft.com/office/powerpoint/2010/main" val="12064932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Logging Providers</a:t>
            </a:r>
            <a:endParaRPr lang="en-US" dirty="0"/>
          </a:p>
        </p:txBody>
      </p:sp>
    </p:spTree>
    <p:extLst>
      <p:ext uri="{BB962C8B-B14F-4D97-AF65-F5344CB8AC3E}">
        <p14:creationId xmlns:p14="http://schemas.microsoft.com/office/powerpoint/2010/main" val="3369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Log categories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74" y="1384202"/>
            <a:ext cx="7658100" cy="2578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721" y="4119607"/>
            <a:ext cx="5867400" cy="2501900"/>
          </a:xfrm>
          <a:prstGeom prst="rect">
            <a:avLst/>
          </a:prstGeom>
        </p:spPr>
      </p:pic>
    </p:spTree>
    <p:extLst>
      <p:ext uri="{BB962C8B-B14F-4D97-AF65-F5344CB8AC3E}">
        <p14:creationId xmlns:p14="http://schemas.microsoft.com/office/powerpoint/2010/main" val="8726218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Log event IDs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555" y="1212849"/>
            <a:ext cx="7242831" cy="5474118"/>
          </a:xfrm>
          <a:prstGeom prst="rect">
            <a:avLst/>
          </a:prstGeom>
        </p:spPr>
      </p:pic>
    </p:spTree>
    <p:extLst>
      <p:ext uri="{BB962C8B-B14F-4D97-AF65-F5344CB8AC3E}">
        <p14:creationId xmlns:p14="http://schemas.microsoft.com/office/powerpoint/2010/main" val="8773223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Log message format strings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2209800"/>
            <a:ext cx="9283700" cy="2565400"/>
          </a:xfrm>
          <a:prstGeom prst="rect">
            <a:avLst/>
          </a:prstGeom>
        </p:spPr>
      </p:pic>
    </p:spTree>
    <p:extLst>
      <p:ext uri="{BB962C8B-B14F-4D97-AF65-F5344CB8AC3E}">
        <p14:creationId xmlns:p14="http://schemas.microsoft.com/office/powerpoint/2010/main" val="1209623535"/>
      </p:ext>
    </p:extLst>
  </p:cSld>
  <p:clrMapOvr>
    <a:masterClrMapping/>
  </p:clrMapOvr>
  <p:transition>
    <p:fade/>
  </p:transition>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30654</TotalTime>
  <Words>168</Words>
  <Application>Microsoft Macintosh PowerPoint</Application>
  <PresentationFormat>Custom</PresentationFormat>
  <Paragraphs>37</Paragraphs>
  <Slides>10</Slides>
  <Notes>2</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10</vt:i4>
      </vt:variant>
    </vt:vector>
  </HeadingPairs>
  <TitlesOfParts>
    <vt:vector size="33" baseType="lpstr">
      <vt:lpstr>Avenir LT Pro 45 Book</vt:lpstr>
      <vt:lpstr>Calibri</vt:lpstr>
      <vt:lpstr>Consolas</vt:lpstr>
      <vt:lpstr>Lucida Grande</vt:lpstr>
      <vt:lpstr>ＭＳ Ｐゴシック</vt:lpstr>
      <vt:lpstr>Segoe</vt:lpstr>
      <vt:lpstr>Segoe UI</vt:lpstr>
      <vt:lpstr>Segoe UI Light</vt:lpstr>
      <vt:lpstr>Segoe ui light (Headings)</vt:lpstr>
      <vt:lpstr>Wingdings</vt:lpstr>
      <vt:lpstr>Arial</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Logging and Diagnostics</vt:lpstr>
      <vt:lpstr>Types of errors</vt:lpstr>
      <vt:lpstr>PowerPoint Presentation</vt:lpstr>
      <vt:lpstr>Log levels</vt:lpstr>
      <vt:lpstr>Logging providers</vt:lpstr>
      <vt:lpstr>Demo: Logging Providers</vt:lpstr>
      <vt:lpstr>Log categories</vt:lpstr>
      <vt:lpstr>Log event IDs</vt:lpstr>
      <vt:lpstr>Log message format strings</vt:lpstr>
      <vt:lpstr>Log filtering</vt:lpstr>
    </vt:vector>
  </TitlesOfParts>
  <Manager/>
  <Company>Microsoft Corporation</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Spencer Schneidenbach</cp:lastModifiedBy>
  <cp:revision>586</cp:revision>
  <cp:lastPrinted>2015-11-03T20:58:11Z</cp:lastPrinted>
  <dcterms:created xsi:type="dcterms:W3CDTF">2014-06-10T19:28:25Z</dcterms:created>
  <dcterms:modified xsi:type="dcterms:W3CDTF">2017-05-17T03:53:46Z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